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BCEFC-A26F-4AB0-A227-B3D7AAC49568}" type="datetimeFigureOut">
              <a:rPr lang="en-US" smtClean="0"/>
              <a:pPr/>
              <a:t>10/28/2019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FA55B-B094-42D7-AE32-A3FA60A674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FA55B-B094-42D7-AE32-A3FA60A6747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E8D-2C68-4435-93B5-038F199DC6F4}" type="datetimeFigureOut">
              <a:rPr lang="en-US" smtClean="0"/>
              <a:pPr/>
              <a:t>10/28/2019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6B7B-1510-484B-B981-EC4E34816B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E8D-2C68-4435-93B5-038F199DC6F4}" type="datetimeFigureOut">
              <a:rPr lang="en-US" smtClean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6B7B-1510-484B-B981-EC4E34816B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E8D-2C68-4435-93B5-038F199DC6F4}" type="datetimeFigureOut">
              <a:rPr lang="en-US" smtClean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6B7B-1510-484B-B981-EC4E34816B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E8D-2C68-4435-93B5-038F199DC6F4}" type="datetimeFigureOut">
              <a:rPr lang="en-US" smtClean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6B7B-1510-484B-B981-EC4E34816B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E8D-2C68-4435-93B5-038F199DC6F4}" type="datetimeFigureOut">
              <a:rPr lang="en-US" smtClean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BE66B7B-1510-484B-B981-EC4E34816B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E8D-2C68-4435-93B5-038F199DC6F4}" type="datetimeFigureOut">
              <a:rPr lang="en-US" smtClean="0"/>
              <a:pPr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6B7B-1510-484B-B981-EC4E34816B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E8D-2C68-4435-93B5-038F199DC6F4}" type="datetimeFigureOut">
              <a:rPr lang="en-US" smtClean="0"/>
              <a:pPr/>
              <a:t>10/28/2019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6B7B-1510-484B-B981-EC4E34816B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E8D-2C68-4435-93B5-038F199DC6F4}" type="datetimeFigureOut">
              <a:rPr lang="en-US" smtClean="0"/>
              <a:pPr/>
              <a:t>10/28/2019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6B7B-1510-484B-B981-EC4E34816B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E8D-2C68-4435-93B5-038F199DC6F4}" type="datetimeFigureOut">
              <a:rPr lang="en-US" smtClean="0"/>
              <a:pPr/>
              <a:t>10/28/2019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6B7B-1510-484B-B981-EC4E34816B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E8D-2C68-4435-93B5-038F199DC6F4}" type="datetimeFigureOut">
              <a:rPr lang="en-US" smtClean="0"/>
              <a:pPr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6B7B-1510-484B-B981-EC4E34816B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E8D-2C68-4435-93B5-038F199DC6F4}" type="datetimeFigureOut">
              <a:rPr lang="en-US" smtClean="0"/>
              <a:pPr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6B7B-1510-484B-B981-EC4E34816B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51F3E8D-2C68-4435-93B5-038F199DC6F4}" type="datetimeFigureOut">
              <a:rPr lang="en-US" smtClean="0"/>
              <a:pPr/>
              <a:t>10/28/2019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BE66B7B-1510-484B-B981-EC4E34816B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19 Basic Mission Principles from the Book of Acts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Dr. Charles Travis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Principle 9:</a:t>
            </a:r>
            <a:br>
              <a:rPr lang="en-US" sz="3600" dirty="0"/>
            </a:br>
            <a:r>
              <a:rPr lang="en-US" sz="3600" b="1" dirty="0"/>
              <a:t>MULTIPLY SMALL NUCLEI OF BELIEVERS TO WHICH CONVERTS ARE EASILY ADDED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8:4-8, 25 	Reproduce</a:t>
            </a:r>
            <a:r>
              <a:rPr lang="en-US" dirty="0"/>
              <a:t> churches through those who travel as families or small task forces to new areas (read the example of Aquila and Priscilla: Rom. 16:3-5, 1 Cor. 16:9). 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Principle 10: </a:t>
            </a:r>
            <a:br>
              <a:rPr lang="en-US" sz="3600" dirty="0"/>
            </a:br>
            <a:r>
              <a:rPr lang="en-US" sz="3600" b="1" dirty="0"/>
              <a:t>COMMUNICATE THE GOSPEL WITHIN CULTURES THROUGH EXISTING WEBS OF RELATIONSHIPS AND LOCAL LEADERS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10:2-48 	Work</a:t>
            </a:r>
            <a:r>
              <a:rPr lang="en-US" dirty="0"/>
              <a:t> through heads of households or other leaders to spread the gospel and respect both their culture and authority (read Acts 16:13-15, 29-40, 18:8).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Principle 11:</a:t>
            </a:r>
            <a:br>
              <a:rPr lang="en-US" sz="3600" dirty="0"/>
            </a:br>
            <a:r>
              <a:rPr lang="en-US" sz="3600" b="1" dirty="0"/>
              <a:t>FORM TEMPORARY TASK FORCES TO PLANT NEW CHURCHES IN OTHER CULTURES OR AREAS</a:t>
            </a:r>
            <a:br>
              <a:rPr lang="en-US" b="1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b="1" dirty="0"/>
              <a:t>13:1-3         Separate</a:t>
            </a:r>
            <a:r>
              <a:rPr lang="en-US" dirty="0"/>
              <a:t> those with missionary gifting (‘apostles’ in the sense that Barnabas, Luke and other ‘sent ones’ were called apostles) especially for church planting. </a:t>
            </a:r>
          </a:p>
          <a:p>
            <a:pPr lvl="0">
              <a:buNone/>
            </a:pPr>
            <a:r>
              <a:rPr lang="en-US" dirty="0"/>
              <a:t>	• Separated from the mother church or mission base in the power of the Holy Spirit. </a:t>
            </a:r>
          </a:p>
          <a:p>
            <a:pPr lvl="0">
              <a:buNone/>
            </a:pPr>
            <a:r>
              <a:rPr lang="en-US" dirty="0"/>
              <a:t>	• Send them to the people they are to work with (read Acts 11:12; Eph. 4:11-12 ). </a:t>
            </a:r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Principle 12: </a:t>
            </a:r>
            <a:br>
              <a:rPr lang="en-US" sz="4000" b="1" dirty="0"/>
            </a:br>
            <a:r>
              <a:rPr lang="en-US" sz="4000" b="1" dirty="0"/>
              <a:t>PENETRATE BOTH SMALL TOWNS AND CITIES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>
              <a:buNone/>
            </a:pPr>
            <a:r>
              <a:rPr lang="en-US" b="1" dirty="0"/>
              <a:t>13:4–14:7	     Go</a:t>
            </a:r>
            <a:r>
              <a:rPr lang="en-US" dirty="0"/>
              <a:t> where the people are responsive. 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dirty="0"/>
              <a:t>• Let the gospel flow from the towns to the cities and from the cities to the towns—either way. "Go with the flow!" </a:t>
            </a:r>
          </a:p>
          <a:p>
            <a:pPr>
              <a:buNone/>
            </a:pPr>
            <a:r>
              <a:rPr lang="en-US" dirty="0"/>
              <a:t>	• Do not assume that the Holy Spirit is ‘direct current’ which can flow only one way. </a:t>
            </a:r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Principle 13:</a:t>
            </a:r>
            <a:br>
              <a:rPr lang="en-US" sz="4000" dirty="0"/>
            </a:br>
            <a:r>
              <a:rPr lang="en-US" sz="4000" b="1" dirty="0"/>
              <a:t>  TRAIN LEADERS IN NEW CHURCHES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pPr>
              <a:buNone/>
            </a:pPr>
            <a:r>
              <a:rPr lang="en-US" b="1" dirty="0"/>
              <a:t>14:21-23	    Keep</a:t>
            </a:r>
            <a:r>
              <a:rPr lang="en-US" dirty="0"/>
              <a:t> visiting (or sending others to visit) new churches until their new leaders are established (read Acts 20:13-36; Titus 1:5; 2 Tim. 2:2). 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 </a:t>
            </a:r>
            <a:br>
              <a:rPr lang="en-US" dirty="0"/>
            </a:br>
            <a:r>
              <a:rPr lang="en-US" b="1" dirty="0"/>
              <a:t> </a:t>
            </a:r>
            <a:br>
              <a:rPr lang="en-US" dirty="0"/>
            </a:br>
            <a:r>
              <a:rPr lang="en-US" sz="4000" b="1" dirty="0"/>
              <a:t>Principle 14: </a:t>
            </a:r>
            <a:br>
              <a:rPr lang="en-US" sz="4000" dirty="0"/>
            </a:br>
            <a:r>
              <a:rPr lang="en-US" sz="4000" b="1" dirty="0"/>
              <a:t>DEAL WITH CRUCIAL ISSUES TOGETHER WITH SISTER CHURCHES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15:1-31 	Have meetings </a:t>
            </a:r>
            <a:r>
              <a:rPr lang="en-US" dirty="0"/>
              <a:t>in which elders (leaders) from different churches deliberate, plan and decide issues. Do not treat new churches in pioneer fields as independent; let them go through a period of infancy when they rely on help and counsel from other churches. 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 Principle 15: </a:t>
            </a:r>
            <a:br>
              <a:rPr lang="en-US" sz="3200" b="1" dirty="0"/>
            </a:br>
            <a:r>
              <a:rPr lang="en-US" sz="3200" b="1" dirty="0"/>
              <a:t>   WORK BI-VOCATIONALLY, ESPECIALLY WHERE CIRCUMSTANCES REQUIRE IT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18:1-3 	Use</a:t>
            </a:r>
            <a:r>
              <a:rPr lang="en-US" dirty="0"/>
              <a:t> small business as Aquila and his wife did, or any other vocation that allows you to mix with the common people, to facilitate church planting. </a:t>
            </a:r>
          </a:p>
          <a:p>
            <a:pPr>
              <a:buNone/>
            </a:pPr>
            <a:r>
              <a:rPr lang="en-US" dirty="0"/>
              <a:t> </a:t>
            </a:r>
            <a:r>
              <a:rPr lang="en-US" b="1" dirty="0"/>
              <a:t>18:24-28 	Disciple</a:t>
            </a:r>
            <a:r>
              <a:rPr lang="en-US" dirty="0"/>
              <a:t> leaders behind the scenes, as Aquila and Priscilla did for Apollos.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Principle 16:</a:t>
            </a:r>
            <a:br>
              <a:rPr lang="en-US" sz="3600" dirty="0"/>
            </a:br>
            <a:r>
              <a:rPr lang="en-US" sz="3600" b="1" dirty="0"/>
              <a:t>PRAY FOR POWER OVER SATAN AND TO BE FILLED WITH THE HOLY SPIRIT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19:1-7 	Pray</a:t>
            </a:r>
            <a:r>
              <a:rPr lang="en-US" dirty="0"/>
              <a:t> for the Holy Spirit to fill new, or untaught believers to be filled with the Holy Spirit. </a:t>
            </a:r>
          </a:p>
          <a:p>
            <a:pPr>
              <a:buNone/>
            </a:pPr>
            <a:r>
              <a:rPr lang="en-US" b="1" dirty="0"/>
              <a:t>19:11-41 	Pray</a:t>
            </a:r>
            <a:r>
              <a:rPr lang="en-US" dirty="0"/>
              <a:t> for God to work miraculously, cast out demons and transform the people and society.   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4000" b="1" dirty="0"/>
              <a:t>Principle 17: </a:t>
            </a:r>
            <a:br>
              <a:rPr lang="en-US" sz="4000" dirty="0"/>
            </a:br>
            <a:r>
              <a:rPr lang="en-US" sz="4000" b="1" dirty="0"/>
              <a:t>ENCOURAGE LOCAL LEADERS AND ALERT THEM TO WOLVES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20:17-38	  Continually communicate </a:t>
            </a:r>
            <a:r>
              <a:rPr lang="en-US" dirty="0"/>
              <a:t>with new leaders </a:t>
            </a:r>
          </a:p>
          <a:p>
            <a:pPr lvl="0">
              <a:buNone/>
            </a:pPr>
            <a:r>
              <a:rPr lang="en-US" dirty="0"/>
              <a:t>	• Encourage them. </a:t>
            </a:r>
          </a:p>
          <a:p>
            <a:pPr lvl="0">
              <a:buNone/>
            </a:pPr>
            <a:r>
              <a:rPr lang="en-US" dirty="0"/>
              <a:t>	• Warn them to deal with wolves. 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Principle 18:</a:t>
            </a:r>
            <a:br>
              <a:rPr lang="en-US" sz="4000" dirty="0"/>
            </a:br>
            <a:r>
              <a:rPr lang="en-US" sz="4000" b="1" dirty="0"/>
              <a:t>WITNESS BOLDLY FOR CHRIST TO ALL PEOPLE, GREAT AND SMALL</a:t>
            </a:r>
            <a:br>
              <a:rPr lang="en-US" b="1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21–26	</a:t>
            </a:r>
            <a:r>
              <a:rPr lang="en-US" dirty="0"/>
              <a:t>Acts chapters 21 through 26 contain several of Paul’s convincing defenses of Christianity.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/>
              <a:t> Principle 1: </a:t>
            </a:r>
            <a:br>
              <a:rPr lang="en-US" sz="3200" dirty="0"/>
            </a:br>
            <a:r>
              <a:rPr lang="en-US" sz="3200" b="1" dirty="0"/>
              <a:t>PREPARE TO EXTEND GOD’S KINGDOM</a:t>
            </a:r>
            <a:br>
              <a:rPr lang="en-US" sz="3600" dirty="0"/>
            </a:br>
            <a:r>
              <a:rPr lang="en-US" sz="3600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/>
              <a:t>1:8 	Witness </a:t>
            </a:r>
            <a:r>
              <a:rPr lang="en-US" dirty="0"/>
              <a:t>for Jesus in the power of the Holy Spirit, in four areas: </a:t>
            </a:r>
          </a:p>
          <a:p>
            <a:pPr lvl="0">
              <a:buNone/>
            </a:pPr>
            <a:r>
              <a:rPr lang="en-US" dirty="0"/>
              <a:t>	• Locally (our ‘Jerusalem’), </a:t>
            </a:r>
          </a:p>
          <a:p>
            <a:pPr lvl="0">
              <a:buNone/>
            </a:pPr>
            <a:r>
              <a:rPr lang="en-US" dirty="0"/>
              <a:t>	• Nearby, with people of the same culture (our ‘Judea’), </a:t>
            </a:r>
          </a:p>
          <a:p>
            <a:pPr lvl="0">
              <a:buNone/>
            </a:pPr>
            <a:r>
              <a:rPr lang="en-US" dirty="0"/>
              <a:t>	• Nearby, with people of similar cultures (our ‘Samaria’), </a:t>
            </a:r>
          </a:p>
          <a:p>
            <a:pPr lvl="0">
              <a:buNone/>
            </a:pPr>
            <a:r>
              <a:rPr lang="en-US" dirty="0"/>
              <a:t>	• Neglected peoples wherever they are (the ‘ends of the earth’). Write here your 		 plans to help your church or organization do this: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1:14 	Wait</a:t>
            </a:r>
            <a:r>
              <a:rPr lang="en-US" dirty="0"/>
              <a:t> in prayer for the empowering of the Holy Spirit. </a:t>
            </a:r>
          </a:p>
          <a:p>
            <a:pPr lvl="0">
              <a:buNone/>
            </a:pPr>
            <a:r>
              <a:rPr lang="en-US" dirty="0"/>
              <a:t>	• Start church planting projects with prayer for God’s supernatural help. God enables churches to be born in response to our faith. </a:t>
            </a:r>
          </a:p>
          <a:p>
            <a:pPr lvl="0">
              <a:buNone/>
            </a:pPr>
            <a:r>
              <a:rPr lang="en-US" dirty="0"/>
              <a:t>	• Read Acts 10:1-9 where both Peter and Cornelius were praying and God started  to move to bring about the new church. </a:t>
            </a:r>
          </a:p>
          <a:p>
            <a:pPr>
              <a:buNone/>
            </a:pPr>
            <a:r>
              <a:rPr lang="en-US" dirty="0"/>
              <a:t> </a:t>
            </a:r>
            <a:endParaRPr lang="en-US" b="1" dirty="0"/>
          </a:p>
          <a:p>
            <a:pPr>
              <a:buNone/>
            </a:pPr>
            <a:r>
              <a:rPr lang="en-US" b="1" dirty="0"/>
              <a:t>1:14 	Be filled </a:t>
            </a:r>
            <a:r>
              <a:rPr lang="en-US" dirty="0"/>
              <a:t>with the Holy Spirit for a God-given purpose </a:t>
            </a:r>
          </a:p>
          <a:p>
            <a:pPr lvl="0">
              <a:buNone/>
            </a:pPr>
            <a:r>
              <a:rPr lang="en-US" dirty="0"/>
              <a:t>	• Define the purpose for which you seek to be filled with the Holy Spirit. </a:t>
            </a:r>
          </a:p>
          <a:p>
            <a:pPr lvl="0">
              <a:buNone/>
            </a:pPr>
            <a:r>
              <a:rPr lang="en-US" dirty="0"/>
              <a:t>	• An </a:t>
            </a:r>
            <a:r>
              <a:rPr lang="en-US" i="1" dirty="0"/>
              <a:t>experience</a:t>
            </a:r>
            <a:r>
              <a:rPr lang="en-US" dirty="0"/>
              <a:t> is never an end in itself in Scripture. </a:t>
            </a:r>
            <a:br>
              <a:rPr lang="en-US" dirty="0"/>
            </a:b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Principle 19:</a:t>
            </a:r>
            <a:br>
              <a:rPr lang="en-US" sz="3600" dirty="0"/>
            </a:br>
            <a:r>
              <a:rPr lang="en-US" sz="3600" b="1" dirty="0"/>
              <a:t>BE PREPARED FOR DIFFICULT TRAVEL CONDITIONS; LET NOTHING DETER YOU</a:t>
            </a:r>
            <a:br>
              <a:rPr lang="en-US" sz="3600" b="1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27–28	</a:t>
            </a:r>
            <a:r>
              <a:rPr lang="en-US" dirty="0"/>
              <a:t>Acts chapters 27 and 28 show how God protected and used Paul in his difficult trek to Rome.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Principle 2:</a:t>
            </a:r>
            <a:br>
              <a:rPr lang="en-US" sz="4000" b="1" dirty="0"/>
            </a:br>
            <a:r>
              <a:rPr lang="en-US" sz="4000" b="1" dirty="0"/>
              <a:t>PROCLAIM THE HISTORICAL GOSPEL ACCOUNT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2:14-36	     Proclaim</a:t>
            </a:r>
            <a:r>
              <a:rPr lang="en-US" dirty="0"/>
              <a:t> the entire gospel account</a:t>
            </a:r>
            <a:r>
              <a:rPr lang="en-US" b="1" dirty="0"/>
              <a:t>. </a:t>
            </a:r>
            <a:endParaRPr lang="en-US" dirty="0"/>
          </a:p>
          <a:p>
            <a:pPr lvl="0">
              <a:buNone/>
            </a:pPr>
            <a:r>
              <a:rPr lang="en-US" dirty="0"/>
              <a:t>	• Include Jesus' death on the cross. </a:t>
            </a:r>
          </a:p>
          <a:p>
            <a:pPr lvl="0">
              <a:buNone/>
            </a:pPr>
            <a:r>
              <a:rPr lang="en-US" dirty="0"/>
              <a:t>	• Include Jesus’ resurrection. Read Luke 24:46-48 and Acts 13:32-34. </a:t>
            </a:r>
          </a:p>
          <a:p>
            <a:pPr lvl="0">
              <a:buNone/>
            </a:pPr>
            <a:r>
              <a:rPr lang="en-US" dirty="0"/>
              <a:t>	• The apostles always proclaimed the resurrections when they witnessed for Christ. 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b="1" dirty="0"/>
              <a:t>2:37-41	       Call</a:t>
            </a:r>
            <a:r>
              <a:rPr lang="en-US" dirty="0"/>
              <a:t> the people to repentance. </a:t>
            </a:r>
          </a:p>
          <a:p>
            <a:pPr lvl="0">
              <a:buNone/>
            </a:pPr>
            <a:r>
              <a:rPr lang="en-US" dirty="0"/>
              <a:t>	• Read Luke 24:46-48. </a:t>
            </a:r>
          </a:p>
          <a:p>
            <a:pPr lvl="0">
              <a:buNone/>
            </a:pPr>
            <a:r>
              <a:rPr lang="en-US" dirty="0"/>
              <a:t>	• Confirm repentance with baptism without undue delay (Acts 16:13-15, 31-34; 22:16). 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r>
              <a:rPr lang="en-US" sz="4000" b="1" dirty="0"/>
              <a:t>Principle 4:  </a:t>
            </a:r>
            <a:br>
              <a:rPr lang="en-US" sz="4000" dirty="0"/>
            </a:br>
            <a:r>
              <a:rPr lang="en-US" sz="4000" b="1" dirty="0"/>
              <a:t>GIVE COMPASSIONATE CARE TO THOSE WHO ARE NEEDY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b="1" dirty="0"/>
          </a:p>
          <a:p>
            <a:pPr>
              <a:buNone/>
            </a:pPr>
            <a:r>
              <a:rPr lang="en-US" b="1" dirty="0"/>
              <a:t>3:1-16  Pray</a:t>
            </a:r>
            <a:r>
              <a:rPr lang="en-US" dirty="0"/>
              <a:t> for those who need physical healing (read Acts 5:12-16). </a:t>
            </a:r>
            <a:br>
              <a:rPr lang="en-US" dirty="0"/>
            </a:b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Principle 5: </a:t>
            </a:r>
            <a:br>
              <a:rPr lang="en-US" sz="4000" dirty="0"/>
            </a:br>
            <a:r>
              <a:rPr lang="en-US" sz="4000" b="1" dirty="0"/>
              <a:t>DEAL BOLDLY BUT RESPECTFULLY WITH HOSTILE AUTHORITIES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pPr>
              <a:buNone/>
            </a:pPr>
            <a:r>
              <a:rPr lang="en-US" b="1" dirty="0"/>
              <a:t>4:23-31 	Pray</a:t>
            </a:r>
            <a:r>
              <a:rPr lang="en-US" dirty="0"/>
              <a:t> for courage and wisdom to deal with the authorities (read Acts 5:17-42). </a:t>
            </a:r>
            <a:br>
              <a:rPr lang="en-US" dirty="0"/>
            </a:b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Principle 3: </a:t>
            </a:r>
            <a:br>
              <a:rPr lang="en-US" sz="3600" dirty="0"/>
            </a:br>
            <a:r>
              <a:rPr lang="en-US" sz="3600" b="1" dirty="0"/>
              <a:t>ESTABLISH THE FOUNDATION OF OBEDIENCE FOR THE CHURCH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2:38-47 	     Make disciples </a:t>
            </a:r>
            <a:r>
              <a:rPr lang="en-US" dirty="0"/>
              <a:t>in the way Jesus commanded in the Great Commission (Matt. 28:18-20) by teaching them from the beginning to obey all His commands: </a:t>
            </a:r>
          </a:p>
          <a:p>
            <a:pPr lvl="0">
              <a:buNone/>
            </a:pPr>
            <a:r>
              <a:rPr lang="en-US" dirty="0"/>
              <a:t>	• Repent, believe, and receive the Holy Spirit. </a:t>
            </a:r>
          </a:p>
          <a:p>
            <a:pPr lvl="0">
              <a:buNone/>
            </a:pPr>
            <a:r>
              <a:rPr lang="en-US" dirty="0"/>
              <a:t>	• Confirm this conversion with baptism and continue to live the new, holy life that           baptism initiates (read Rom. 6:1-14). </a:t>
            </a:r>
          </a:p>
          <a:p>
            <a:pPr lvl="0">
              <a:buNone/>
            </a:pPr>
            <a:r>
              <a:rPr lang="en-US" dirty="0"/>
              <a:t>	• Study, teach and obey the Word of God, which is to make disciples. </a:t>
            </a:r>
          </a:p>
          <a:p>
            <a:pPr lvl="0">
              <a:buNone/>
            </a:pPr>
            <a:r>
              <a:rPr lang="en-US" dirty="0"/>
              <a:t>	• Love God, fellow disciples, people in need (in a practical way) and enemies (forgive). </a:t>
            </a:r>
          </a:p>
          <a:p>
            <a:pPr lvl="0">
              <a:buNone/>
            </a:pPr>
            <a:r>
              <a:rPr lang="en-US" dirty="0"/>
              <a:t>	• Break bread (they used a culturally relevant worship form and met in groups small enough for the disciple-making to take place (read Acts 20:7, 20). </a:t>
            </a:r>
          </a:p>
          <a:p>
            <a:pPr lvl="0">
              <a:buNone/>
            </a:pPr>
            <a:r>
              <a:rPr lang="en-US" dirty="0"/>
              <a:t>	• Pray regularly in the name of Jesus (read Acts 4:23-31). </a:t>
            </a:r>
          </a:p>
          <a:p>
            <a:pPr lvl="0">
              <a:buNone/>
            </a:pPr>
            <a:r>
              <a:rPr lang="en-US" dirty="0"/>
              <a:t>	• Give sacrificially (read Acts 4:32-37). 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 </a:t>
            </a:r>
            <a:br>
              <a:rPr lang="en-US" dirty="0"/>
            </a:br>
            <a:r>
              <a:rPr lang="en-US" b="1" dirty="0"/>
              <a:t> </a:t>
            </a:r>
            <a:br>
              <a:rPr lang="en-US" dirty="0"/>
            </a:br>
            <a:r>
              <a:rPr lang="en-US" b="1" dirty="0"/>
              <a:t> </a:t>
            </a:r>
            <a:br>
              <a:rPr lang="en-US" dirty="0"/>
            </a:br>
            <a:r>
              <a:rPr lang="en-US" sz="4000" b="1" dirty="0"/>
              <a:t>Principle 6: </a:t>
            </a:r>
            <a:br>
              <a:rPr lang="en-US" sz="4000" dirty="0"/>
            </a:br>
            <a:r>
              <a:rPr lang="en-US" sz="4000" b="1" dirty="0"/>
              <a:t>CORRECT UNRULY BELIEVERS WITH FIRMNESS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5:1-11 	Maintain</a:t>
            </a:r>
            <a:r>
              <a:rPr lang="en-US" dirty="0"/>
              <a:t> the purity of the church body by correcting without condemning (read Matt. 18:15-20; Gal. 6:1; 1 Cor. 5). 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r>
              <a:rPr lang="en-US" sz="4000" b="1" dirty="0"/>
              <a:t>Principle 7:           </a:t>
            </a:r>
            <a:br>
              <a:rPr lang="en-US" sz="4000" b="1" dirty="0"/>
            </a:br>
            <a:r>
              <a:rPr lang="en-US" sz="4000" b="1" dirty="0"/>
              <a:t> NAME PEOPLE TO SERVE THOSE IN NEED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pPr>
              <a:buNone/>
            </a:pPr>
            <a:r>
              <a:rPr lang="en-US" b="1" dirty="0"/>
              <a:t>6:1-7 	Conserve</a:t>
            </a:r>
            <a:r>
              <a:rPr lang="en-US" dirty="0"/>
              <a:t> the pastoral leaders’ time by naming deacons who are filled with the Holy Spirit, to care for those who have material needs. 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Principle 8: </a:t>
            </a:r>
            <a:br>
              <a:rPr lang="en-US" sz="3600" dirty="0"/>
            </a:br>
            <a:r>
              <a:rPr lang="en-US" sz="3600" b="1" dirty="0"/>
              <a:t>FACE PERSECUTION BOLDLY BUT AVOID OPPOSITION WHEN POSSIBLE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6:8–7:60 	Let</a:t>
            </a:r>
            <a:r>
              <a:rPr lang="en-US" dirty="0"/>
              <a:t> the privileged ones, those who willingly die for Christ, suffer martyrdom (read Rev. 20:4-6). Speak boldly to the authorities (read Acts 21:37--23:11; chapters 24-26). </a:t>
            </a:r>
          </a:p>
          <a:p>
            <a:pPr>
              <a:buNone/>
            </a:pPr>
            <a:r>
              <a:rPr lang="en-US" b="1" dirty="0"/>
              <a:t>8:1-4 	Leave</a:t>
            </a:r>
            <a:r>
              <a:rPr lang="en-US" dirty="0"/>
              <a:t> communities that reject Christ, and go proclaim Him to more receptive people (read Luke 10:10-11; Acts 13:50-51). 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874</TotalTime>
  <Words>158</Words>
  <Application>Microsoft Office PowerPoint</Application>
  <PresentationFormat>On-screen Show (4:3)</PresentationFormat>
  <Paragraphs>129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19 Basic Mission Principles from the Book of Acts  </vt:lpstr>
      <vt:lpstr> Principle 1:  PREPARE TO EXTEND GOD’S KINGDOM  </vt:lpstr>
      <vt:lpstr>Principle 2: PROCLAIM THE HISTORICAL GOSPEL ACCOUNT  </vt:lpstr>
      <vt:lpstr> Principle 4:   GIVE COMPASSIONATE CARE TO THOSE WHO ARE NEEDY </vt:lpstr>
      <vt:lpstr>Principle 5:  DEAL BOLDLY BUT RESPECTFULLY WITH HOSTILE AUTHORITIES  </vt:lpstr>
      <vt:lpstr>Principle 3:  ESTABLISH THE FOUNDATION OF OBEDIENCE FOR THE CHURCH </vt:lpstr>
      <vt:lpstr>      Principle 6:  CORRECT UNRULY BELIEVERS WITH FIRMNESS  </vt:lpstr>
      <vt:lpstr> Principle 7:             NAME PEOPLE TO SERVE THOSE IN NEED </vt:lpstr>
      <vt:lpstr>Principle 8:  FACE PERSECUTION BOLDLY BUT AVOID OPPOSITION WHEN POSSIBLE  </vt:lpstr>
      <vt:lpstr>Principle 9: MULTIPLY SMALL NUCLEI OF BELIEVERS TO WHICH CONVERTS ARE EASILY ADDED  </vt:lpstr>
      <vt:lpstr>Principle 10:  COMMUNICATE THE GOSPEL WITHIN CULTURES THROUGH EXISTING WEBS OF RELATIONSHIPS AND LOCAL LEADERS  </vt:lpstr>
      <vt:lpstr>Principle 11: FORM TEMPORARY TASK FORCES TO PLANT NEW CHURCHES IN OTHER CULTURES OR AREAS  </vt:lpstr>
      <vt:lpstr>Principle 12:  PENETRATE BOTH SMALL TOWNS AND CITIES  </vt:lpstr>
      <vt:lpstr>Principle 13:   TRAIN LEADERS IN NEW CHURCHES  </vt:lpstr>
      <vt:lpstr>    Principle 14:  DEAL WITH CRUCIAL ISSUES TOGETHER WITH SISTER CHURCHES  </vt:lpstr>
      <vt:lpstr> Principle 15:     WORK BI-VOCATIONALLY, ESPECIALLY WHERE CIRCUMSTANCES REQUIRE IT </vt:lpstr>
      <vt:lpstr>Principle 16: PRAY FOR POWER OVER SATAN AND TO BE FILLED WITH THE HOLY SPIRIT  </vt:lpstr>
      <vt:lpstr> Principle 17:  ENCOURAGE LOCAL LEADERS AND ALERT THEM TO WOLVES </vt:lpstr>
      <vt:lpstr>Principle 18: WITNESS BOLDLY FOR CHRIST TO ALL PEOPLE, GREAT AND SMALL  </vt:lpstr>
      <vt:lpstr>Principle 19: BE PREPARED FOR DIFFICULT TRAVEL CONDITIONS; LET NOTHING DETER YOU  </vt:lpstr>
      <vt:lpstr>Any Questions?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 Basic Mission Principles from the Book of Acts</dc:title>
  <dc:creator>CharlesTravis</dc:creator>
  <cp:lastModifiedBy>LGN</cp:lastModifiedBy>
  <cp:revision>8</cp:revision>
  <dcterms:created xsi:type="dcterms:W3CDTF">2009-03-19T15:06:47Z</dcterms:created>
  <dcterms:modified xsi:type="dcterms:W3CDTF">2019-10-29T01:13:59Z</dcterms:modified>
</cp:coreProperties>
</file>